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 McGill" initials="PM" lastIdx="1" clrIdx="0">
    <p:extLst>
      <p:ext uri="{19B8F6BF-5375-455C-9EA6-DF929625EA0E}">
        <p15:presenceInfo xmlns:p15="http://schemas.microsoft.com/office/powerpoint/2012/main" userId="Philip McGi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eamhnán teidi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a-IE"/>
              <a:t>Cliceáil chun stíl fotheidil an mháistir a chur in eagar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98484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ideal agus téacs ingear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83239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ideal ingearach agus téa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48645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ideal agus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409226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eanntásc ranná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32675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há inneach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50386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á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323634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n teideal amhá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9768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á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val="2283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achar le fotheid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63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iúr le foscríbhi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/>
              <a:t>Cliceáil ar an deilbhín chun pictiúr a chur leis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a-IE"/>
              <a:t>Cliceáil chun stíleanna máistirthéacs a chur in eagar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35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/>
              <a:t>Cliceáil chun stíl teidil an mháistir a chur in eagar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Cliceáil chun stíleanna máistirthéacs a chur in eagar</a:t>
            </a:r>
          </a:p>
          <a:p>
            <a:pPr lvl="1"/>
            <a:r>
              <a:rPr lang="ga-IE"/>
              <a:t>Dara leibhéal</a:t>
            </a:r>
          </a:p>
          <a:p>
            <a:pPr lvl="2"/>
            <a:r>
              <a:rPr lang="ga-IE"/>
              <a:t>Tríú leibhéal</a:t>
            </a:r>
          </a:p>
          <a:p>
            <a:pPr lvl="3"/>
            <a:r>
              <a:rPr lang="ga-IE"/>
              <a:t>Ceathrú leibhéal</a:t>
            </a:r>
          </a:p>
          <a:p>
            <a:pPr lvl="4"/>
            <a:r>
              <a:rPr lang="ga-IE"/>
              <a:t>Cúigiú leibhéal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A4FFDE3-E97F-4FED-BE96-31B19898336D}" type="datetimeFigureOut">
              <a:rPr lang="ga-IE" smtClean="0"/>
              <a:t>28/10/2021</a:t>
            </a:fld>
            <a:endParaRPr lang="ga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ga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E03E296-D21A-4001-9E1A-124C534A24C2}" type="slidenum">
              <a:rPr lang="ga-IE" smtClean="0"/>
              <a:t>‹#›</a:t>
            </a:fld>
            <a:endParaRPr lang="ga-IE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62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2114420F-AFF0-4E61-B260-8F674D5DA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560367" cy="2098226"/>
          </a:xfrm>
        </p:spPr>
        <p:txBody>
          <a:bodyPr/>
          <a:lstStyle/>
          <a:p>
            <a:r>
              <a:rPr lang="ga-IE" sz="5500" cap="none" dirty="0">
                <a:latin typeface="Cambria" panose="02040503050406030204" pitchFamily="18" charset="0"/>
                <a:ea typeface="Cambria" panose="02040503050406030204" pitchFamily="18" charset="0"/>
              </a:rPr>
              <a:t>Teanga </a:t>
            </a:r>
            <a:r>
              <a:rPr lang="ga-IE" sz="6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7 </a:t>
            </a:r>
            <a:r>
              <a:rPr lang="ga-IE" sz="5500" cap="none" dirty="0">
                <a:latin typeface="Cambria" panose="02040503050406030204" pitchFamily="18" charset="0"/>
                <a:ea typeface="Cambria" panose="02040503050406030204" pitchFamily="18" charset="0"/>
              </a:rPr>
              <a:t>Cultúr na hÉireann</a:t>
            </a:r>
          </a:p>
        </p:txBody>
      </p:sp>
      <p:sp>
        <p:nvSpPr>
          <p:cNvPr id="4" name="Bosca téacs 3">
            <a:extLst>
              <a:ext uri="{FF2B5EF4-FFF2-40B4-BE49-F238E27FC236}">
                <a16:creationId xmlns:a16="http://schemas.microsoft.com/office/drawing/2014/main" id="{9F3A706E-3106-45A1-8296-A202FAD953A0}"/>
              </a:ext>
            </a:extLst>
          </p:cNvPr>
          <p:cNvSpPr txBox="1"/>
          <p:nvPr/>
        </p:nvSpPr>
        <p:spPr>
          <a:xfrm>
            <a:off x="1198485" y="5663954"/>
            <a:ext cx="395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Philip Mac a’ Ghoill ~ mcgillph@tcd.ie </a:t>
            </a:r>
          </a:p>
        </p:txBody>
      </p:sp>
    </p:spTree>
    <p:extLst>
      <p:ext uri="{BB962C8B-B14F-4D97-AF65-F5344CB8AC3E}">
        <p14:creationId xmlns:p14="http://schemas.microsoft.com/office/powerpoint/2010/main" val="255317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deal 1">
            <a:extLst>
              <a:ext uri="{FF2B5EF4-FFF2-40B4-BE49-F238E27FC236}">
                <a16:creationId xmlns:a16="http://schemas.microsoft.com/office/drawing/2014/main" id="{A70EBDB6-BC06-4BE9-9113-770A3AC4B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>
                <a:latin typeface="Cambria" panose="02040503050406030204" pitchFamily="18" charset="0"/>
                <a:ea typeface="Cambria" panose="02040503050406030204" pitchFamily="18" charset="0"/>
              </a:rPr>
              <a:t>Clár ábhar</a:t>
            </a:r>
          </a:p>
        </p:txBody>
      </p:sp>
      <p:sp>
        <p:nvSpPr>
          <p:cNvPr id="3" name="Coinneálaí ionaid inneachair 2">
            <a:extLst>
              <a:ext uri="{FF2B5EF4-FFF2-40B4-BE49-F238E27FC236}">
                <a16:creationId xmlns:a16="http://schemas.microsoft.com/office/drawing/2014/main" id="{275D441F-8BB7-4588-B243-21B45F5D2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171700"/>
            <a:ext cx="9956307" cy="423021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LcPeriod"/>
            </a:pP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Sochaí faoi cheannas na nGael: </a:t>
            </a:r>
            <a:r>
              <a:rPr lang="en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f</a:t>
            </a: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ilíocht agus flaitheas sa tréimhse 1200-1650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LcPeriod"/>
            </a:pP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Labhair Béarla nó beidh daor ort!: </a:t>
            </a:r>
            <a:r>
              <a:rPr lang="en-IE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</a:t>
            </a:r>
            <a:r>
              <a:rPr lang="ga-IE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ompú</a:t>
            </a: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teanga san 18ú agus sa 19ú haois 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LcPeriod"/>
            </a:pP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 </a:t>
            </a:r>
            <a:r>
              <a:rPr lang="ga-IE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tAthbheochán</a:t>
            </a: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: suim úr i dteanga agus i gcultúr na hÉireann </a:t>
            </a:r>
            <a:r>
              <a:rPr lang="en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(1880–1921)</a:t>
            </a:r>
            <a:endParaRPr lang="ga-IE" i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LcPeriod"/>
            </a:pP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Is beag atá athraithe: an Ghaeltacht ag laghdú in Éirinn neamhspleách </a:t>
            </a:r>
            <a:r>
              <a:rPr lang="en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(1937–2000)</a:t>
            </a:r>
            <a:endParaRPr lang="ga-IE" i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LcPeriod"/>
            </a:pP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Ré nua</a:t>
            </a:r>
            <a:r>
              <a:rPr lang="en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: </a:t>
            </a:r>
            <a:r>
              <a:rPr lang="ga-IE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níos mó </a:t>
            </a:r>
            <a:r>
              <a:rPr lang="ga-IE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Gaeloideachais</a:t>
            </a: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ach laghdú fós sa Ghaeltacht - meon na ndaoine sa lá atá inniu ann</a:t>
            </a:r>
          </a:p>
          <a:p>
            <a:pPr marL="514350" indent="-514350">
              <a:lnSpc>
                <a:spcPct val="150000"/>
              </a:lnSpc>
              <a:spcAft>
                <a:spcPts val="800"/>
              </a:spcAft>
              <a:buFont typeface="+mj-lt"/>
              <a:buAutoNum type="romanLcPeriod"/>
            </a:pP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Plean don Ghaeilge</a:t>
            </a:r>
            <a:r>
              <a:rPr lang="en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: p</a:t>
            </a:r>
            <a:r>
              <a:rPr lang="ga-IE" i="1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olasaí</a:t>
            </a:r>
            <a:r>
              <a:rPr lang="ga-IE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agus pleanáil teanga</a:t>
            </a:r>
          </a:p>
          <a:p>
            <a:endParaRPr lang="ga-I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Bosca téacs 3">
            <a:extLst>
              <a:ext uri="{FF2B5EF4-FFF2-40B4-BE49-F238E27FC236}">
                <a16:creationId xmlns:a16="http://schemas.microsoft.com/office/drawing/2014/main" id="{547A96A1-300A-4C7B-BB55-DE8F1C1492CB}"/>
              </a:ext>
            </a:extLst>
          </p:cNvPr>
          <p:cNvSpPr txBox="1"/>
          <p:nvPr/>
        </p:nvSpPr>
        <p:spPr>
          <a:xfrm>
            <a:off x="1371600" y="1428750"/>
            <a:ext cx="995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400" b="1" i="1" dirty="0">
                <a:latin typeface="Cambria" panose="02040503050406030204" pitchFamily="18" charset="0"/>
                <a:ea typeface="Cambria" panose="02040503050406030204" pitchFamily="18" charset="0"/>
              </a:rPr>
              <a:t>An Ghaeilge sa tsochaí: san am a chuaigh thart, inniu, agus sa todhchaí</a:t>
            </a:r>
          </a:p>
        </p:txBody>
      </p:sp>
    </p:spTree>
    <p:extLst>
      <p:ext uri="{BB962C8B-B14F-4D97-AF65-F5344CB8AC3E}">
        <p14:creationId xmlns:p14="http://schemas.microsoft.com/office/powerpoint/2010/main" val="3397732070"/>
      </p:ext>
    </p:extLst>
  </p:cSld>
  <p:clrMapOvr>
    <a:masterClrMapping/>
  </p:clrMapOvr>
</p:sld>
</file>

<file path=ppt/theme/theme1.xml><?xml version="1.0" encoding="utf-8"?>
<a:theme xmlns:a="http://schemas.openxmlformats.org/drawingml/2006/main" name="Bearradh">
  <a:themeElements>
    <a:clrScheme name="Bearradh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earradh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arradh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542</TotalTime>
  <Words>122</Words>
  <Application>Microsoft Office PowerPoint</Application>
  <PresentationFormat>Scáileán leathan</PresentationFormat>
  <Paragraphs>10</Paragraphs>
  <Slides>2</Slides>
  <Notes>0</Notes>
  <HiddenSlides>0</HiddenSlides>
  <MMClips>0</MMClips>
  <ScaleCrop>false</ScaleCrop>
  <HeadingPairs>
    <vt:vector size="6" baseType="variant">
      <vt:variant>
        <vt:lpstr>Clófhoirne a úsáideadh</vt:lpstr>
      </vt:variant>
      <vt:variant>
        <vt:i4>2</vt:i4>
      </vt:variant>
      <vt:variant>
        <vt:lpstr>Téama</vt:lpstr>
      </vt:variant>
      <vt:variant>
        <vt:i4>1</vt:i4>
      </vt:variant>
      <vt:variant>
        <vt:lpstr>Teidil sleamhnáin</vt:lpstr>
      </vt:variant>
      <vt:variant>
        <vt:i4>2</vt:i4>
      </vt:variant>
    </vt:vector>
  </HeadingPairs>
  <TitlesOfParts>
    <vt:vector size="5" baseType="lpstr">
      <vt:lpstr>Cambria</vt:lpstr>
      <vt:lpstr>Franklin Gothic Book</vt:lpstr>
      <vt:lpstr>Bearradh</vt:lpstr>
      <vt:lpstr>Teanga 7 Cultúr na hÉireann</vt:lpstr>
      <vt:lpstr>Clár ábhar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Irish Language &amp; Culture</dc:title>
  <dc:creator>Philip McGill</dc:creator>
  <cp:lastModifiedBy>Philip Mac A' Ghoill</cp:lastModifiedBy>
  <cp:revision>26</cp:revision>
  <dcterms:created xsi:type="dcterms:W3CDTF">2020-09-28T12:19:53Z</dcterms:created>
  <dcterms:modified xsi:type="dcterms:W3CDTF">2021-10-28T10:08:58Z</dcterms:modified>
</cp:coreProperties>
</file>